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8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eg>
</file>

<file path=ppt/media/image12.jpeg>
</file>

<file path=ppt/media/image2.png>
</file>

<file path=ppt/media/image3.jpeg>
</file>

<file path=ppt/media/image4.jpe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6461846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593005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4739578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019264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3879145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5486689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381663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9189948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0618229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643790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1610883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3190016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772274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755659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049232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336654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sharpenSoften amount="-15000"/>
                    </a14:imgEffect>
                    <a14:imgEffect>
                      <a14:saturation sat="95000"/>
                    </a14:imgEffect>
                    <a14:imgEffect>
                      <a14:brightnessContrast bright="-67000" contrast="-40000"/>
                    </a14:imgEffect>
                  </a14:imgLayer>
                </a14:imgProps>
              </a:ext>
            </a:extLst>
          </a:blip>
          <a:srcRect/>
          <a:stretch>
            <a:fillRect l="-3000" t="-56000" r="-3000" b="-5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1530" y="684696"/>
            <a:ext cx="8072472" cy="1245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0416" y="2160589"/>
            <a:ext cx="8253585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FA47C-4D42-4AC9-A67F-5F2C6E2CC4DB}" type="datetimeFigureOut">
              <a:rPr lang="en-GB" smtClean="0"/>
              <a:t>14/02/2020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C70E56A-12D5-44B9-9951-907E19F8AE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85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ransition spd="slow">
    <p:fad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ado.edu/center/cips/research/plasma-theory-and-simulation" TargetMode="External"/><Relationship Id="rId2" Type="http://schemas.openxmlformats.org/officeDocument/2006/relationships/hyperlink" Target="https://hr.wikipedia.org/wiki/Plazma_(fizika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orona" TargetMode="External"/><Relationship Id="rId5" Type="http://schemas.openxmlformats.org/officeDocument/2006/relationships/hyperlink" Target="https://www.slideshare.net/erletshaqe1/lecture-22-current-loops-sources-of-magnetic-field" TargetMode="External"/><Relationship Id="rId4" Type="http://schemas.openxmlformats.org/officeDocument/2006/relationships/hyperlink" Target="https://www.wirebiters.com/electrostatics-coulombs-law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0000"/>
                    </a14:imgEffect>
                    <a14:imgEffect>
                      <a14:brightnessContrast bright="-35000" contrast="-10000"/>
                    </a14:imgEffect>
                  </a14:imgLayer>
                </a14:imgProps>
              </a:ext>
            </a:extLst>
          </a:blip>
          <a:srcRect/>
          <a:stretch>
            <a:fillRect l="-4000" t="-54000" r="-4000" b="-5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07DCC-59E4-485F-BA8D-2811E3800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955722" cy="2684367"/>
          </a:xfrm>
        </p:spPr>
        <p:txBody>
          <a:bodyPr>
            <a:no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PLASMA </a:t>
            </a:r>
            <a:br>
              <a:rPr lang="en-GB" sz="4400" dirty="0">
                <a:solidFill>
                  <a:schemeClr val="bg1"/>
                </a:solidFill>
              </a:rPr>
            </a:br>
            <a:r>
              <a:rPr lang="en-GB" sz="4400" dirty="0">
                <a:solidFill>
                  <a:schemeClr val="bg1"/>
                </a:solidFill>
              </a:rPr>
              <a:t>(Particle Localised Action Simulation with Multiple Applications)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BDABD9-6E29-4BD2-8F17-6BEE325FE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12366"/>
            <a:ext cx="9144000" cy="1655762"/>
          </a:xfrm>
        </p:spPr>
        <p:txBody>
          <a:bodyPr/>
          <a:lstStyle/>
          <a:p>
            <a:r>
              <a:rPr lang="hr-HR" dirty="0">
                <a:solidFill>
                  <a:schemeClr val="bg1"/>
                </a:solidFill>
              </a:rPr>
              <a:t>Nikola </a:t>
            </a:r>
            <a:r>
              <a:rPr lang="hr-HR" dirty="0" err="1">
                <a:solidFill>
                  <a:schemeClr val="bg1"/>
                </a:solidFill>
              </a:rPr>
              <a:t>Sočec</a:t>
            </a:r>
            <a:endParaRPr lang="hr-HR" dirty="0">
              <a:solidFill>
                <a:schemeClr val="bg1"/>
              </a:solidFill>
            </a:endParaRPr>
          </a:p>
          <a:p>
            <a:r>
              <a:rPr lang="hr-HR" dirty="0">
                <a:solidFill>
                  <a:schemeClr val="bg1"/>
                </a:solidFill>
              </a:rPr>
              <a:t>Davor Dobrota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221520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5BC81-27F3-4AAB-8671-F97D9C764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Reference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7A58C-1411-4BFE-B2A8-62A8A2C52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https://hr.wikipedia.org/wiki/Plazma_(fizika)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3"/>
              </a:rPr>
              <a:t>https://www.colorado.edu/center/cips/research/plasma-theory-and-simulation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4"/>
              </a:rPr>
              <a:t>https://www.wirebiters.com/electrostatics-coulombs-law/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5"/>
              </a:rPr>
              <a:t>https://www.slideshare.net/erletshaqe1/lecture-22-current-loops-sources-of-magnetic-field</a:t>
            </a:r>
            <a:r>
              <a:rPr lang="hr-HR" dirty="0"/>
              <a:t> (13.02.2020.)</a:t>
            </a:r>
          </a:p>
          <a:p>
            <a:r>
              <a:rPr lang="en-GB" dirty="0">
                <a:hlinkClick r:id="rId6"/>
              </a:rPr>
              <a:t>https://en.wikipedia.org/wiki/Corona</a:t>
            </a:r>
            <a:r>
              <a:rPr lang="hr-HR" dirty="0"/>
              <a:t> (13.02.2020.)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7700523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E36875-FED6-4B4D-ACEC-11D4A6C915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692" y="0"/>
            <a:ext cx="588930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0120CF-3979-4BFB-8541-B9AD7AB5C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43679" y="3161750"/>
            <a:ext cx="8072472" cy="1245704"/>
          </a:xfrm>
        </p:spPr>
        <p:txBody>
          <a:bodyPr>
            <a:normAutofit/>
          </a:bodyPr>
          <a:lstStyle/>
          <a:p>
            <a:pPr algn="ctr"/>
            <a:r>
              <a:rPr lang="hr-HR" sz="4400" dirty="0"/>
              <a:t>Hvala na pozornosti ! 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121917437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AF35F-D12B-4C14-A48B-E2469FC53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Zašto?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1DB20-94CC-4010-AFAF-A2E79AE7C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16" y="1590261"/>
            <a:ext cx="4399309" cy="475488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Razne</a:t>
            </a:r>
            <a:r>
              <a:rPr lang="hr-HR" dirty="0"/>
              <a:t> primjene</a:t>
            </a:r>
          </a:p>
          <a:p>
            <a:pPr>
              <a:lnSpc>
                <a:spcPct val="150000"/>
              </a:lnSpc>
            </a:pPr>
            <a:r>
              <a:rPr lang="hr-HR" dirty="0"/>
              <a:t>Rad paralelan istraživanju svojstava i primjene </a:t>
            </a:r>
            <a:r>
              <a:rPr lang="hr-HR" dirty="0" err="1"/>
              <a:t>plazmenih</a:t>
            </a:r>
            <a:r>
              <a:rPr lang="hr-HR" dirty="0"/>
              <a:t> sustava</a:t>
            </a:r>
          </a:p>
          <a:p>
            <a:pPr>
              <a:lnSpc>
                <a:spcPct val="150000"/>
              </a:lnSpc>
            </a:pPr>
            <a:r>
              <a:rPr lang="hr-HR" dirty="0"/>
              <a:t>Vlastiti interes</a:t>
            </a:r>
          </a:p>
          <a:p>
            <a:pPr>
              <a:lnSpc>
                <a:spcPct val="150000"/>
              </a:lnSpc>
            </a:pPr>
            <a:r>
              <a:rPr lang="hr-HR" dirty="0"/>
              <a:t>Nedostatak besplatnog programa za simulaciju velikog broja čestica s uračunatim vanjskim utjecajima</a:t>
            </a:r>
            <a:endParaRPr lang="en-GB" dirty="0"/>
          </a:p>
        </p:txBody>
      </p:sp>
      <p:pic>
        <p:nvPicPr>
          <p:cNvPr id="1026" name="Picture 2" descr="Slikovni rezultat za plasma">
            <a:extLst>
              <a:ext uri="{FF2B5EF4-FFF2-40B4-BE49-F238E27FC236}">
                <a16:creationId xmlns:a16="http://schemas.microsoft.com/office/drawing/2014/main" id="{50B73C3B-7838-4905-BD70-D67CDE2C76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9725" y="0"/>
            <a:ext cx="67722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3F9E52-D18C-41E9-B656-B593B7E12821}"/>
              </a:ext>
            </a:extLst>
          </p:cNvPr>
          <p:cNvSpPr txBox="1"/>
          <p:nvPr/>
        </p:nvSpPr>
        <p:spPr>
          <a:xfrm>
            <a:off x="6583646" y="288325"/>
            <a:ext cx="4444432" cy="872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hr-HR" dirty="0">
                <a:solidFill>
                  <a:schemeClr val="bg1"/>
                </a:solidFill>
              </a:rPr>
              <a:t>Plazma je četvrto stanje materije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hr-HR" dirty="0">
                <a:solidFill>
                  <a:schemeClr val="bg1"/>
                </a:solidFill>
              </a:rPr>
              <a:t>(bilo koja vatra je plazma)</a:t>
            </a:r>
          </a:p>
        </p:txBody>
      </p:sp>
    </p:spTree>
    <p:extLst>
      <p:ext uri="{BB962C8B-B14F-4D97-AF65-F5344CB8AC3E}">
        <p14:creationId xmlns:p14="http://schemas.microsoft.com/office/powerpoint/2010/main" val="1908647785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7D88-42B3-4C47-9815-0BC0E546B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Cilj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5B1DC-3EBC-4CB7-8EBD-F045E784B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465" y="1437020"/>
            <a:ext cx="5784603" cy="448670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hr-HR" dirty="0"/>
              <a:t>Napraviti simulaciju gibanja nabijenih i neutralnih čestica u 3D prostoru</a:t>
            </a:r>
          </a:p>
          <a:p>
            <a:pPr>
              <a:lnSpc>
                <a:spcPct val="150000"/>
              </a:lnSpc>
            </a:pPr>
            <a:r>
              <a:rPr lang="hr-HR" dirty="0"/>
              <a:t>Učiniti model dinamičnim (da se broj čestica mijenja u vremenu)</a:t>
            </a:r>
          </a:p>
          <a:p>
            <a:pPr>
              <a:lnSpc>
                <a:spcPct val="150000"/>
              </a:lnSpc>
            </a:pPr>
            <a:r>
              <a:rPr lang="hr-HR" dirty="0"/>
              <a:t>Omogućiti simulaciju većih sustava (10 000+ čestica) u kratkom vremenu (gotovo </a:t>
            </a:r>
            <a:r>
              <a:rPr lang="hr-HR" dirty="0" err="1"/>
              <a:t>real</a:t>
            </a:r>
            <a:r>
              <a:rPr lang="hr-HR" dirty="0"/>
              <a:t> time)</a:t>
            </a:r>
          </a:p>
          <a:p>
            <a:pPr>
              <a:lnSpc>
                <a:spcPct val="150000"/>
              </a:lnSpc>
            </a:pPr>
            <a:r>
              <a:rPr lang="hr-HR" dirty="0"/>
              <a:t>Izraditi alate za prikaz bitnih fizikalnih parametara odabranog sustava</a:t>
            </a:r>
          </a:p>
          <a:p>
            <a:pPr>
              <a:lnSpc>
                <a:spcPct val="150000"/>
              </a:lnSpc>
            </a:pPr>
            <a:r>
              <a:rPr lang="hr-HR" dirty="0"/>
              <a:t>Omogućiti što veću slobodu izbora osnovnih parametara sustava 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7E2F2C-F4FD-49F0-9CB9-5F1258DC9F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8931" y="0"/>
            <a:ext cx="4633069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7761341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BB975-FE10-4EAD-BB79-07244EE2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Fizikalna pozadina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3370A8-90EE-4D6E-8CA5-21AAFF72BA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0416" y="1478943"/>
                <a:ext cx="7582895" cy="4810539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hr-HR" dirty="0"/>
                  <a:t>Osnovna sila koja djeluje na nabijene čestice – </a:t>
                </a:r>
                <a:r>
                  <a:rPr lang="hr-HR" dirty="0" err="1"/>
                  <a:t>Lorentzova</a:t>
                </a:r>
                <a:r>
                  <a:rPr lang="hr-HR" dirty="0"/>
                  <a:t> sila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r-HR" b="1" i="1">
                          <a:latin typeface="Cambria Math" panose="02040503050406030204" pitchFamily="18" charset="0"/>
                        </a:rPr>
                        <m:t>𝑭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𝑞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𝑬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𝒗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𝑩</m:t>
                          </m:r>
                        </m:e>
                      </m:d>
                    </m:oMath>
                  </m:oMathPara>
                </a14:m>
                <a:endParaRPr lang="hr-HR" b="1" i="1" dirty="0">
                  <a:latin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hr-HR" dirty="0"/>
                  <a:t>Električna sila potječe uglavnom od </a:t>
                </a:r>
                <a:r>
                  <a:rPr lang="hr-HR" dirty="0" err="1"/>
                  <a:t>Coulombove</a:t>
                </a:r>
                <a:r>
                  <a:rPr lang="hr-HR" dirty="0"/>
                  <a:t> sile između naboja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r-HR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=−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𝜖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𝒓</m:t>
                          </m:r>
                        </m:num>
                        <m:den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hr-HR" b="1" i="1">
                                      <a:latin typeface="Cambria Math" panose="02040503050406030204" pitchFamily="18" charset="0"/>
                                    </a:rPr>
                                    <m:t>𝒓</m:t>
                                  </m:r>
                                </m:e>
                              </m:d>
                            </m:e>
                            <m:sup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hr-HR" dirty="0"/>
              </a:p>
              <a:p>
                <a:pPr>
                  <a:lnSpc>
                    <a:spcPct val="150000"/>
                  </a:lnSpc>
                </a:pPr>
                <a:r>
                  <a:rPr lang="hr-HR" dirty="0"/>
                  <a:t>Magnetska sila potječe djelomično od gibanja samih čestica, a obično u većoj mjeri zbog nekog vanjskog polja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r-HR" b="1" i="1"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𝜋</m:t>
                          </m:r>
                        </m:den>
                      </m:f>
                      <m:r>
                        <a:rPr lang="hr-HR" i="1">
                          <a:latin typeface="Cambria Math" panose="02040503050406030204" pitchFamily="18" charset="0"/>
                        </a:rPr>
                        <m:t>𝑞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hr-HR" b="1" i="1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GB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hr-HR" b="1" i="1">
                                      <a:latin typeface="Cambria Math" panose="02040503050406030204" pitchFamily="18" charset="0"/>
                                    </a:rPr>
                                    <m:t>𝒓</m:t>
                                  </m:r>
                                </m:e>
                              </m:d>
                            </m:e>
                            <m:sup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hr-HR" dirty="0"/>
              </a:p>
              <a:p>
                <a:pPr>
                  <a:lnSpc>
                    <a:spcPct val="150000"/>
                  </a:lnSpc>
                </a:pPr>
                <a:r>
                  <a:rPr lang="hr-HR" dirty="0"/>
                  <a:t>Račun provodimo matrično zbog optimizacije -</a:t>
                </a:r>
                <a:r>
                  <a:rPr lang="en-GB" dirty="0"/>
                  <a:t>&gt; </a:t>
                </a:r>
                <a14:m>
                  <m:oMath xmlns:m="http://schemas.openxmlformats.org/officeDocument/2006/math">
                    <m:r>
                      <a:rPr lang="hr-HR" i="1">
                        <a:latin typeface="Cambria Math" panose="02040503050406030204" pitchFamily="18" charset="0"/>
                      </a:rPr>
                      <m:t>𝑂</m:t>
                    </m:r>
                    <m:r>
                      <a:rPr lang="hr-HR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hr-H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hr-HR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hr-H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hr-H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3370A8-90EE-4D6E-8CA5-21AAFF72BA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0416" y="1478943"/>
                <a:ext cx="7582895" cy="4810539"/>
              </a:xfrm>
              <a:blipFill>
                <a:blip r:embed="rId2"/>
                <a:stretch>
                  <a:fillRect l="-16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 descr="Slikovni rezultat za coulomb law">
            <a:extLst>
              <a:ext uri="{FF2B5EF4-FFF2-40B4-BE49-F238E27FC236}">
                <a16:creationId xmlns:a16="http://schemas.microsoft.com/office/drawing/2014/main" id="{41F863CA-36CD-4601-A773-30D4D3E6CE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311" y="-11665"/>
            <a:ext cx="3588689" cy="2761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likovni rezultat za magnetic field of a moving charge">
            <a:extLst>
              <a:ext uri="{FF2B5EF4-FFF2-40B4-BE49-F238E27FC236}">
                <a16:creationId xmlns:a16="http://schemas.microsoft.com/office/drawing/2014/main" id="{8C035E2F-D76D-4611-9B44-9C09B691E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4096" y="3951799"/>
            <a:ext cx="3587904" cy="290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343826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91DEDB-E3DF-4E38-9D56-C6DA507FED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0417" y="628153"/>
                <a:ext cx="6159612" cy="6058894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35000"/>
                  </a:lnSpc>
                </a:pPr>
                <a:r>
                  <a:rPr lang="hr-HR" dirty="0"/>
                  <a:t>Bitni parametri čestica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Masa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Naboj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Radijus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Energija ionizacije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Magnetski moment (vlastit i zbog prisutnosti polja)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Brzina (povezana s temperaturom)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Pozicija </a:t>
                </a:r>
              </a:p>
              <a:p>
                <a:pPr lvl="1">
                  <a:lnSpc>
                    <a:spcPct val="135000"/>
                  </a:lnSpc>
                  <a:spcBef>
                    <a:spcPts val="0"/>
                  </a:spcBef>
                </a:pPr>
                <a:r>
                  <a:rPr lang="hr-HR" dirty="0"/>
                  <a:t>Lokalno i vanjsko polje</a:t>
                </a:r>
              </a:p>
              <a:p>
                <a:pPr>
                  <a:lnSpc>
                    <a:spcPct val="135000"/>
                  </a:lnSpc>
                </a:pPr>
                <a:r>
                  <a:rPr lang="hr-HR" dirty="0" err="1"/>
                  <a:t>Čestični</a:t>
                </a:r>
                <a:r>
                  <a:rPr lang="hr-HR" dirty="0"/>
                  <a:t> sudari: 3 vrste (sa kutijom, par čestica, kinetička ionizacija)</a:t>
                </a:r>
              </a:p>
              <a:p>
                <a:pPr lvl="1">
                  <a:lnSpc>
                    <a:spcPct val="135000"/>
                  </a:lnSpc>
                </a:pPr>
                <a:r>
                  <a:rPr lang="hr-HR" dirty="0"/>
                  <a:t>Svi sudari su elastični pa za sudare u 1D vrijedi</a:t>
                </a:r>
              </a:p>
              <a:p>
                <a:pPr marL="457200" lvl="1" indent="0">
                  <a:lnSpc>
                    <a:spcPct val="135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hr-HR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hr-HR" dirty="0"/>
              </a:p>
              <a:p>
                <a:pPr marL="457200" lvl="1" indent="0">
                  <a:lnSpc>
                    <a:spcPct val="135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  <m:sup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hr-HR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hr-HR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2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hr-HR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sSub>
                        <m:sSub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hr-HR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hr-HR" dirty="0"/>
              </a:p>
              <a:p>
                <a:pPr>
                  <a:lnSpc>
                    <a:spcPct val="135000"/>
                  </a:lnSpc>
                </a:pPr>
                <a:r>
                  <a:rPr lang="hr-HR" dirty="0"/>
                  <a:t>Utjecaj vanjskih polja zavojnica</a:t>
                </a:r>
              </a:p>
              <a:p>
                <a:pPr marL="457200" lvl="1" indent="0">
                  <a:lnSpc>
                    <a:spcPct val="135000"/>
                  </a:lnSpc>
                  <a:buNone/>
                </a:pPr>
                <a:endParaRPr lang="hr-HR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F91DEDB-E3DF-4E38-9D56-C6DA507FED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0417" y="628153"/>
                <a:ext cx="6159612" cy="6058894"/>
              </a:xfrm>
              <a:blipFill>
                <a:blip r:embed="rId2"/>
                <a:stretch>
                  <a:fillRect l="-19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7770179-4DDD-49A1-A768-808136E8B4C7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8" t="12304" r="2738" b="4760"/>
          <a:stretch/>
        </p:blipFill>
        <p:spPr bwMode="auto">
          <a:xfrm>
            <a:off x="6816918" y="0"/>
            <a:ext cx="5375083" cy="33951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C452AC-67A8-433B-8CEB-5FB371223B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92" r="8543"/>
          <a:stretch/>
        </p:blipFill>
        <p:spPr>
          <a:xfrm>
            <a:off x="6816918" y="3395172"/>
            <a:ext cx="5375082" cy="346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377489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092BC-7BDB-4FEA-B7F2-DCA114040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Primjena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ADBC3-3D3B-47F8-9195-85583B0CE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17" y="2160589"/>
            <a:ext cx="5075583" cy="3880773"/>
          </a:xfrm>
        </p:spPr>
        <p:txBody>
          <a:bodyPr/>
          <a:lstStyle/>
          <a:p>
            <a:r>
              <a:rPr lang="hr-HR" dirty="0"/>
              <a:t>Modeliranje lokalnih svojstava sustava raznih redova veličine (od sunčeve korone do fuzijskih reaktora)</a:t>
            </a:r>
          </a:p>
          <a:p>
            <a:r>
              <a:rPr lang="hr-HR" dirty="0"/>
              <a:t>Prikaz relaksacije sustava koji nisu nužno </a:t>
            </a:r>
            <a:r>
              <a:rPr lang="hr-HR" dirty="0" err="1"/>
              <a:t>plazmeni</a:t>
            </a:r>
            <a:r>
              <a:rPr lang="hr-HR" dirty="0"/>
              <a:t>, odnosno nisu u tome trenutku</a:t>
            </a:r>
          </a:p>
          <a:p>
            <a:r>
              <a:rPr lang="hr-HR" dirty="0"/>
              <a:t>Istraživanje teoretskog utjecaja vanjskih polja na nestabilnosti u sustavu</a:t>
            </a:r>
          </a:p>
          <a:p>
            <a:r>
              <a:rPr lang="hr-HR" dirty="0"/>
              <a:t>U nastavi</a:t>
            </a:r>
          </a:p>
          <a:p>
            <a:endParaRPr lang="en-GB" dirty="0"/>
          </a:p>
        </p:txBody>
      </p:sp>
      <p:pic>
        <p:nvPicPr>
          <p:cNvPr id="3074" name="Picture 2" descr="Slikovni rezultat za plasma simulation">
            <a:extLst>
              <a:ext uri="{FF2B5EF4-FFF2-40B4-BE49-F238E27FC236}">
                <a16:creationId xmlns:a16="http://schemas.microsoft.com/office/drawing/2014/main" id="{153FC9F9-8991-4BDF-A6D0-8BE9E62DA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362" b="96933" l="3167" r="96833">
                        <a14:foregroundMark x1="18167" y1="38037" x2="18167" y2="38037"/>
                        <a14:foregroundMark x1="17667" y1="20859" x2="17667" y2="20859"/>
                        <a14:foregroundMark x1="25000" y1="21472" x2="25000" y2="21472"/>
                        <a14:foregroundMark x1="23667" y1="23620" x2="23167" y2="23926"/>
                        <a14:foregroundMark x1="18000" y1="28221" x2="13500" y2="43865"/>
                        <a14:foregroundMark x1="13500" y1="43865" x2="13500" y2="58896"/>
                        <a14:foregroundMark x1="6667" y1="47853" x2="19167" y2="23620"/>
                        <a14:foregroundMark x1="19167" y1="23620" x2="26667" y2="16258"/>
                        <a14:foregroundMark x1="26667" y1="16258" x2="27333" y2="16258"/>
                        <a14:foregroundMark x1="89333" y1="31902" x2="92500" y2="46626"/>
                        <a14:foregroundMark x1="92500" y1="46626" x2="93167" y2="62270"/>
                        <a14:foregroundMark x1="93167" y1="62270" x2="89667" y2="73006"/>
                        <a14:foregroundMark x1="75667" y1="93252" x2="75000" y2="93252"/>
                        <a14:foregroundMark x1="30500" y1="95706" x2="27667" y2="96933"/>
                        <a14:foregroundMark x1="3333" y1="55828" x2="3333" y2="55828"/>
                        <a14:foregroundMark x1="45167" y1="7362" x2="68833" y2="8282"/>
                        <a14:foregroundMark x1="96833" y1="50307" x2="96833" y2="503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0"/>
            <a:ext cx="5715000" cy="310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likovni rezultat za suns chorona">
            <a:extLst>
              <a:ext uri="{FF2B5EF4-FFF2-40B4-BE49-F238E27FC236}">
                <a16:creationId xmlns:a16="http://schemas.microsoft.com/office/drawing/2014/main" id="{5784B584-E5C7-46E5-999C-8FCE94F72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2" y="3429000"/>
            <a:ext cx="6095998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9988992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58D4C-27B2-496B-9BF3-E169559C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Implementacija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EA9F0-6C32-444B-A137-0F1C42DB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16" y="2160589"/>
            <a:ext cx="8253585" cy="4594438"/>
          </a:xfrm>
        </p:spPr>
        <p:txBody>
          <a:bodyPr/>
          <a:lstStyle/>
          <a:p>
            <a:r>
              <a:rPr lang="en-GB" dirty="0" err="1"/>
              <a:t>programski</a:t>
            </a:r>
            <a:r>
              <a:rPr lang="en-GB" dirty="0"/>
              <a:t> </a:t>
            </a:r>
            <a:r>
              <a:rPr lang="en-GB" dirty="0" err="1"/>
              <a:t>jezik</a:t>
            </a:r>
            <a:r>
              <a:rPr lang="en-GB" dirty="0"/>
              <a:t> C++</a:t>
            </a:r>
          </a:p>
          <a:p>
            <a:r>
              <a:rPr lang="en-GB" dirty="0" err="1"/>
              <a:t>organizacija</a:t>
            </a:r>
            <a:r>
              <a:rPr lang="en-GB" dirty="0"/>
              <a:t> u module</a:t>
            </a:r>
          </a:p>
          <a:p>
            <a:r>
              <a:rPr lang="en-GB" dirty="0" err="1"/>
              <a:t>dva</a:t>
            </a:r>
            <a:r>
              <a:rPr lang="en-GB" dirty="0"/>
              <a:t> </a:t>
            </a:r>
            <a:r>
              <a:rPr lang="en-GB" dirty="0" err="1"/>
              <a:t>dijela</a:t>
            </a:r>
            <a:endParaRPr lang="en-GB" dirty="0"/>
          </a:p>
          <a:p>
            <a:pPr lvl="1"/>
            <a:r>
              <a:rPr lang="en-GB" dirty="0" err="1"/>
              <a:t>računanje</a:t>
            </a:r>
            <a:endParaRPr lang="en-GB" dirty="0"/>
          </a:p>
          <a:p>
            <a:pPr lvl="1"/>
            <a:r>
              <a:rPr lang="en-GB" dirty="0"/>
              <a:t>GUI</a:t>
            </a:r>
          </a:p>
          <a:p>
            <a:pPr lvl="2"/>
            <a:r>
              <a:rPr lang="en-GB" dirty="0"/>
              <a:t>3D engine</a:t>
            </a:r>
          </a:p>
          <a:p>
            <a:pPr lvl="2"/>
            <a:r>
              <a:rPr lang="en-GB" dirty="0" err="1"/>
              <a:t>glavni</a:t>
            </a:r>
            <a:r>
              <a:rPr lang="en-GB" dirty="0"/>
              <a:t> GUI moduli</a:t>
            </a:r>
          </a:p>
          <a:p>
            <a:r>
              <a:rPr lang="en-GB" dirty="0" err="1"/>
              <a:t>korišteni</a:t>
            </a:r>
            <a:r>
              <a:rPr lang="en-GB" dirty="0"/>
              <a:t> </a:t>
            </a:r>
            <a:r>
              <a:rPr lang="en-GB" dirty="0" err="1"/>
              <a:t>alati</a:t>
            </a:r>
            <a:endParaRPr lang="en-GB" dirty="0"/>
          </a:p>
          <a:p>
            <a:pPr lvl="1"/>
            <a:r>
              <a:rPr lang="en-GB" dirty="0"/>
              <a:t>OpenGL – 3D engine</a:t>
            </a:r>
          </a:p>
          <a:p>
            <a:pPr lvl="2"/>
            <a:r>
              <a:rPr lang="en-GB" dirty="0" err="1"/>
              <a:t>Assimp</a:t>
            </a:r>
            <a:r>
              <a:rPr lang="en-GB" dirty="0"/>
              <a:t> – 3D </a:t>
            </a:r>
            <a:r>
              <a:rPr lang="en-GB" dirty="0" err="1"/>
              <a:t>modeli</a:t>
            </a:r>
            <a:endParaRPr lang="en-GB" dirty="0"/>
          </a:p>
          <a:p>
            <a:pPr lvl="2"/>
            <a:r>
              <a:rPr lang="en-GB" dirty="0" err="1"/>
              <a:t>GLFW</a:t>
            </a:r>
            <a:r>
              <a:rPr lang="en-GB" dirty="0"/>
              <a:t> – </a:t>
            </a:r>
            <a:r>
              <a:rPr lang="en-GB" dirty="0" err="1"/>
              <a:t>unos</a:t>
            </a:r>
            <a:r>
              <a:rPr lang="en-GB" dirty="0"/>
              <a:t> </a:t>
            </a:r>
            <a:r>
              <a:rPr lang="en-GB" dirty="0" err="1"/>
              <a:t>podataka</a:t>
            </a:r>
            <a:endParaRPr lang="en-GB" dirty="0"/>
          </a:p>
          <a:p>
            <a:pPr lvl="1"/>
            <a:r>
              <a:rPr lang="en-GB" dirty="0" err="1"/>
              <a:t>CEGUI</a:t>
            </a:r>
            <a:r>
              <a:rPr lang="en-GB" dirty="0"/>
              <a:t> - GUI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4920752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8BB67-519F-4149-BC94-6619886E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Planovi za budućnost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336F6-62D4-4F80-BFD1-6DB7B0741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Dinamizacija</a:t>
            </a:r>
            <a:r>
              <a:rPr lang="hr-HR" dirty="0"/>
              <a:t> modela</a:t>
            </a:r>
          </a:p>
          <a:p>
            <a:pPr lvl="1"/>
            <a:r>
              <a:rPr lang="hr-HR" dirty="0"/>
              <a:t>dodavanje promjena broja čestica kako simulacija teče</a:t>
            </a:r>
          </a:p>
          <a:p>
            <a:r>
              <a:rPr lang="hr-HR" dirty="0"/>
              <a:t>Integriranje generiranja i prikaza polja</a:t>
            </a:r>
          </a:p>
          <a:p>
            <a:r>
              <a:rPr lang="hr-HR" dirty="0"/>
              <a:t>Implementacija statističkih alata za raspodjele</a:t>
            </a:r>
          </a:p>
          <a:p>
            <a:r>
              <a:rPr lang="hr-HR" dirty="0"/>
              <a:t>Dodavanje miješanih sustava </a:t>
            </a:r>
          </a:p>
          <a:p>
            <a:r>
              <a:rPr lang="hr-HR" dirty="0"/>
              <a:t>Poboljšavanje UI-ja i UX-a</a:t>
            </a:r>
          </a:p>
          <a:p>
            <a:r>
              <a:rPr lang="hr-HR" dirty="0"/>
              <a:t>Pokušaj dodavanja MHD komponenti modelu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2713162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A2CA9-4DC3-4AFE-A1A8-D081B048E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Pitanja?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D3BD2-FA79-4127-A446-C705E2148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0030278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Facet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264</TotalTime>
  <Words>440</Words>
  <Application>Microsoft Office PowerPoint</Application>
  <PresentationFormat>Widescreen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Cambria Math</vt:lpstr>
      <vt:lpstr>Trebuchet MS</vt:lpstr>
      <vt:lpstr>Wingdings 3</vt:lpstr>
      <vt:lpstr>Facet</vt:lpstr>
      <vt:lpstr>PLASMA  (Particle Localised Action Simulation with Multiple Applications)</vt:lpstr>
      <vt:lpstr>Zašto?</vt:lpstr>
      <vt:lpstr>Cilj</vt:lpstr>
      <vt:lpstr>Fizikalna pozadina</vt:lpstr>
      <vt:lpstr>PowerPoint Presentation</vt:lpstr>
      <vt:lpstr>Primjena</vt:lpstr>
      <vt:lpstr>Implementacija</vt:lpstr>
      <vt:lpstr>Planovi za budućnost</vt:lpstr>
      <vt:lpstr>Pitanja?</vt:lpstr>
      <vt:lpstr>Reference</vt:lpstr>
      <vt:lpstr>Hvala na pozornosti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PLASMA  (Particle Localised Action Simulation with Multiple Applications)</dc:title>
  <dc:creator>Davor Dobrota</dc:creator>
  <cp:lastModifiedBy>Nikola Socec</cp:lastModifiedBy>
  <cp:revision>22</cp:revision>
  <dcterms:created xsi:type="dcterms:W3CDTF">2020-02-13T17:58:56Z</dcterms:created>
  <dcterms:modified xsi:type="dcterms:W3CDTF">2020-02-14T00:25:16Z</dcterms:modified>
</cp:coreProperties>
</file>

<file path=docProps/thumbnail.jpeg>
</file>